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50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9" r:id="rId38"/>
    <p:sldId id="301" r:id="rId39"/>
    <p:sldId id="300" r:id="rId40"/>
    <p:sldId id="306" r:id="rId41"/>
    <p:sldId id="310" r:id="rId42"/>
    <p:sldId id="312" r:id="rId43"/>
    <p:sldId id="304" r:id="rId44"/>
    <p:sldId id="314" r:id="rId45"/>
    <p:sldId id="313" r:id="rId46"/>
    <p:sldId id="305" r:id="rId47"/>
    <p:sldId id="261" r:id="rId48"/>
    <p:sldId id="267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Inter" panose="020B0604020202020204" charset="0"/>
      <p:regular r:id="rId55"/>
      <p:bold r:id="rId56"/>
    </p:embeddedFont>
    <p:embeddedFont>
      <p:font typeface="Lato Light" panose="020F0502020204030203" pitchFamily="34" charset="0"/>
      <p:regular r:id="rId57"/>
      <p:bold r:id="rId58"/>
      <p:italic r:id="rId59"/>
      <p:boldItalic r:id="rId60"/>
    </p:embeddedFont>
    <p:embeddedFont>
      <p:font typeface="League Spartan" panose="020B0604020202020204" charset="0"/>
      <p:regular r:id="rId61"/>
      <p:bold r:id="rId62"/>
    </p:embeddedFont>
    <p:embeddedFont>
      <p:font typeface="League Spartan Medium" panose="020B0604020202020204" charset="0"/>
      <p:regular r:id="rId63"/>
      <p:bold r:id="rId64"/>
    </p:embeddedFont>
    <p:embeddedFont>
      <p:font typeface="Open Sans Medium" panose="020B0604020202020204" charset="0"/>
      <p:regular r:id="rId65"/>
      <p:bold r:id="rId66"/>
      <p:italic r:id="rId67"/>
      <p:boldItalic r:id="rId68"/>
    </p:embeddedFont>
    <p:embeddedFont>
      <p:font typeface="Poppins" panose="000005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27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6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4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72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965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FF0815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13268" y="946581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0393" y="127143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3267" y="1557182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6659415" y="1414307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  <p:pic>
        <p:nvPicPr>
          <p:cNvPr id="5" name="Grafik 4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EDE28A7A-55F2-F29D-66D0-780FAE0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708464"/>
            <a:ext cx="5103862" cy="3029740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695250" y="93498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33456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 err="1">
                <a:latin typeface="Söhne"/>
              </a:rPr>
              <a:t>Reset</a:t>
            </a:r>
            <a:r>
              <a:rPr lang="de-DE" b="1" dirty="0">
                <a:latin typeface="Söhne"/>
              </a:rPr>
              <a:t> – zurücksetzen lokaler Änderungen, </a:t>
            </a:r>
            <a:br>
              <a:rPr lang="de-DE" b="1" dirty="0">
                <a:latin typeface="Söhne"/>
              </a:rPr>
            </a:br>
            <a:r>
              <a:rPr lang="de-DE" b="1" dirty="0">
                <a:latin typeface="Söhne"/>
              </a:rPr>
              <a:t>die nicht </a:t>
            </a:r>
            <a:r>
              <a:rPr lang="de-DE" b="1" dirty="0" err="1">
                <a:latin typeface="Söhne"/>
              </a:rPr>
              <a:t>commitet</a:t>
            </a:r>
            <a:r>
              <a:rPr lang="de-DE" b="1" dirty="0">
                <a:latin typeface="Söhne"/>
              </a:rPr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fik 4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8A4E4040-8EE8-C72A-C43A-09A8DFA9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67" y="1463572"/>
            <a:ext cx="4695825" cy="23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bspw. 300commits finden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68F4761-F2B3-589D-E8D4-0A6999FC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375673"/>
            <a:ext cx="5886450" cy="21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1138163" y="155666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Aufgabe: </a:t>
            </a:r>
          </a:p>
          <a:p>
            <a:pPr marL="457200" indent="-457200">
              <a:buAutoNum type="arabicPeriod"/>
            </a:pPr>
            <a:r>
              <a:rPr lang="de-DE" dirty="0"/>
              <a:t>Reise in der GIT </a:t>
            </a:r>
            <a:r>
              <a:rPr lang="de-DE" dirty="0" err="1"/>
              <a:t>History</a:t>
            </a:r>
            <a:r>
              <a:rPr lang="de-DE" dirty="0"/>
              <a:t> in die </a:t>
            </a:r>
          </a:p>
          <a:p>
            <a:r>
              <a:rPr lang="de-DE" dirty="0"/>
              <a:t>	Vergangenheit</a:t>
            </a:r>
          </a:p>
          <a:p>
            <a:pPr marL="457200" indent="-457200">
              <a:buAutoNum type="arabicPeriod"/>
            </a:pPr>
            <a:r>
              <a:rPr lang="de-DE" dirty="0"/>
              <a:t>Leite einen Branch ab </a:t>
            </a:r>
          </a:p>
          <a:p>
            <a:pPr marL="457200" indent="-457200">
              <a:buAutoNum type="arabicPeriod"/>
            </a:pPr>
            <a:r>
              <a:rPr lang="de-DE" dirty="0"/>
              <a:t>Behebe den Hotfix </a:t>
            </a:r>
          </a:p>
          <a:p>
            <a:pPr marL="457200" indent="-457200">
              <a:buAutoNum type="arabicPeriod"/>
            </a:pPr>
            <a:r>
              <a:rPr lang="de-DE" dirty="0"/>
              <a:t>Tagge diesen als neue Version </a:t>
            </a: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/>
              <a:t>Workflow: Erstellen eines Hotfixes auf Basis einer alten bestehenden Version</a:t>
            </a:r>
          </a:p>
        </p:txBody>
      </p:sp>
    </p:spTree>
    <p:extLst>
      <p:ext uri="{BB962C8B-B14F-4D97-AF65-F5344CB8AC3E}">
        <p14:creationId xmlns:p14="http://schemas.microsoft.com/office/powerpoint/2010/main" val="1312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>
                <a:latin typeface="Söhne"/>
              </a:rPr>
              <a:t>Workflow: Erstellen eines Hotfixes auf Basis einer alten bestehenden Version</a:t>
            </a:r>
          </a:p>
        </p:txBody>
      </p:sp>
      <p:pic>
        <p:nvPicPr>
          <p:cNvPr id="15" name="Grafik 14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8E785E8-DF3D-12B7-2B76-C4D743C8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2" y="1310962"/>
            <a:ext cx="4814830" cy="3005229"/>
          </a:xfrm>
          <a:prstGeom prst="rect">
            <a:avLst/>
          </a:prstGeom>
        </p:spPr>
      </p:pic>
      <p:sp>
        <p:nvSpPr>
          <p:cNvPr id="16" name="Google Shape;209;p30">
            <a:extLst>
              <a:ext uri="{FF2B5EF4-FFF2-40B4-BE49-F238E27FC236}">
                <a16:creationId xmlns:a16="http://schemas.microsoft.com/office/drawing/2014/main" id="{E6C78DC6-4699-6E6C-67EB-CB505B8F50DE}"/>
              </a:ext>
            </a:extLst>
          </p:cNvPr>
          <p:cNvSpPr txBox="1">
            <a:spLocks/>
          </p:cNvSpPr>
          <p:nvPr/>
        </p:nvSpPr>
        <p:spPr>
          <a:xfrm>
            <a:off x="1200968" y="500313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>
                <a:latin typeface="Söhne"/>
              </a:rPr>
              <a:t>Lösung</a:t>
            </a:r>
          </a:p>
          <a:p>
            <a:r>
              <a:rPr lang="de-DE" dirty="0">
                <a:latin typeface="Söhne"/>
              </a:rPr>
              <a:t>Hotfix Workflow </a:t>
            </a:r>
          </a:p>
        </p:txBody>
      </p:sp>
    </p:spTree>
    <p:extLst>
      <p:ext uri="{BB962C8B-B14F-4D97-AF65-F5344CB8AC3E}">
        <p14:creationId xmlns:p14="http://schemas.microsoft.com/office/powerpoint/2010/main" val="35864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Erstellen Sie das PowerShell-Skript .</a:t>
            </a:r>
            <a:r>
              <a:rPr lang="de-DE" b="1" i="0" dirty="0" err="1">
                <a:solidFill>
                  <a:srgbClr val="374151"/>
                </a:solidFill>
                <a:effectLst/>
                <a:latin typeface="Söhne"/>
              </a:rPr>
              <a:t>gitlab-ci.yml</a:t>
            </a: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F4348-9E3F-F2EF-DF08-FDF0DA1F2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89673"/>
            <a:ext cx="7008019" cy="49244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Erstellen Sie ein PowerShell-Skript (z. B. mit dem Namen </a:t>
            </a:r>
            <a:r>
              <a:rPr kumimoji="0" lang="de-DE" altLang="de-DE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das von der Pipeline ausgeführt werden soll. Hier ist ein einfaches Beispiel:</a:t>
            </a:r>
            <a:r>
              <a:rPr kumimoji="0" lang="de-DE" altLang="de-DE" sz="6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Grafik 3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40C6D23C-6EBD-8B88-4025-716A67B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2073391"/>
            <a:ext cx="7158037" cy="18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2. Hochladen des Skriptes und Erstellen der .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gitlab-ci.yml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01271"/>
            <a:ext cx="8044190" cy="52322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Legen Sie das oben erstellte PowerShell-Skript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in das entsprechende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GitLab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-Repository hoch.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Anschließend erstellen Sie die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.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gitlab-ci.yml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Datei im Root-Verzeichnis des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Repositorys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: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599FB545-ACE3-0F6C-59A4-09C6C6F2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40" y="1737271"/>
            <a:ext cx="7365206" cy="3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>
                <a:latin typeface="Söhne"/>
              </a:rPr>
              <a:t>Pipeline </a:t>
            </a:r>
            <a:r>
              <a:rPr lang="de-DE" b="1" dirty="0" err="1">
                <a:latin typeface="Söhne"/>
              </a:rPr>
              <a:t>gitlab-ci.yml</a:t>
            </a:r>
            <a:endParaRPr lang="de-DE" b="1" dirty="0">
              <a:latin typeface="Söhne"/>
            </a:endParaRPr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9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Office PowerPoint</Application>
  <PresentationFormat>Bildschirmpräsentation (16:9)</PresentationFormat>
  <Paragraphs>170</Paragraphs>
  <Slides>47</Slides>
  <Notes>47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47</vt:i4>
      </vt:variant>
    </vt:vector>
  </HeadingPairs>
  <TitlesOfParts>
    <vt:vector size="61" baseType="lpstr">
      <vt:lpstr>Söhne</vt:lpstr>
      <vt:lpstr>GitLab Sans</vt:lpstr>
      <vt:lpstr>Inter</vt:lpstr>
      <vt:lpstr>Open Sans Medium</vt:lpstr>
      <vt:lpstr>Arial Unicode MS</vt:lpstr>
      <vt:lpstr>Arial</vt:lpstr>
      <vt:lpstr>League Spartan Medium</vt:lpstr>
      <vt:lpstr>Poppins</vt:lpstr>
      <vt:lpstr>League Spartan</vt:lpstr>
      <vt:lpstr>Lato Light</vt:lpstr>
      <vt:lpstr>Calibri</vt:lpstr>
      <vt:lpstr>-apple-system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PowerPoint-Präsentation</vt:lpstr>
      <vt:lpstr>Lösung:  Branchen ableiten – Aufgabe 1</vt:lpstr>
      <vt:lpstr>Reset – zurücksetzen lokaler Änderungen,  die nicht commitet sind </vt:lpstr>
      <vt:lpstr>Git Bisect Fehler über die letzten bspw. 300commits finden</vt:lpstr>
      <vt:lpstr>PowerPoint-Präsentation</vt:lpstr>
      <vt:lpstr>PowerPoint-Präsentation</vt:lpstr>
      <vt:lpstr> Erstellen Sie das PowerShell-Skript .gitlab-ci.yml : </vt:lpstr>
      <vt:lpstr>2. Hochladen des Skriptes und Erstellen der .gitlab-ci.yml</vt:lpstr>
      <vt:lpstr>Pipeline gitlab-ci.yml</vt:lpstr>
      <vt:lpstr>Pipeline  Variablen  Benutzung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30</cp:revision>
  <dcterms:modified xsi:type="dcterms:W3CDTF">2023-07-26T07:53:59Z</dcterms:modified>
</cp:coreProperties>
</file>